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42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1pPr>
    <a:lvl2pPr marL="0" marR="0" indent="0" algn="l" defTabSz="584200" rtl="0" fontAlgn="auto" latinLnBrk="0" hangingPunct="0">
      <a:lnSpc>
        <a:spcPct val="100000"/>
      </a:lnSpc>
      <a:spcBef>
        <a:spcPts val="42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2pPr>
    <a:lvl3pPr marL="0" marR="0" indent="0" algn="l" defTabSz="584200" rtl="0" fontAlgn="auto" latinLnBrk="0" hangingPunct="0">
      <a:lnSpc>
        <a:spcPct val="100000"/>
      </a:lnSpc>
      <a:spcBef>
        <a:spcPts val="42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3pPr>
    <a:lvl4pPr marL="0" marR="0" indent="0" algn="l" defTabSz="584200" rtl="0" fontAlgn="auto" latinLnBrk="0" hangingPunct="0">
      <a:lnSpc>
        <a:spcPct val="100000"/>
      </a:lnSpc>
      <a:spcBef>
        <a:spcPts val="42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4pPr>
    <a:lvl5pPr marL="0" marR="0" indent="0" algn="l" defTabSz="584200" rtl="0" fontAlgn="auto" latinLnBrk="0" hangingPunct="0">
      <a:lnSpc>
        <a:spcPct val="100000"/>
      </a:lnSpc>
      <a:spcBef>
        <a:spcPts val="42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5pPr>
    <a:lvl6pPr marL="0" marR="0" indent="0" algn="l" defTabSz="584200" rtl="0" fontAlgn="auto" latinLnBrk="0" hangingPunct="0">
      <a:lnSpc>
        <a:spcPct val="100000"/>
      </a:lnSpc>
      <a:spcBef>
        <a:spcPts val="42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6pPr>
    <a:lvl7pPr marL="0" marR="0" indent="0" algn="l" defTabSz="584200" rtl="0" fontAlgn="auto" latinLnBrk="0" hangingPunct="0">
      <a:lnSpc>
        <a:spcPct val="100000"/>
      </a:lnSpc>
      <a:spcBef>
        <a:spcPts val="42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7pPr>
    <a:lvl8pPr marL="0" marR="0" indent="0" algn="l" defTabSz="584200" rtl="0" fontAlgn="auto" latinLnBrk="0" hangingPunct="0">
      <a:lnSpc>
        <a:spcPct val="100000"/>
      </a:lnSpc>
      <a:spcBef>
        <a:spcPts val="42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8pPr>
    <a:lvl9pPr marL="0" marR="0" indent="0" algn="l" defTabSz="584200" rtl="0" fontAlgn="auto" latinLnBrk="0" hangingPunct="0">
      <a:lnSpc>
        <a:spcPct val="100000"/>
      </a:lnSpc>
      <a:spcBef>
        <a:spcPts val="42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858585"/>
        </a:solidFill>
        <a:effectLst/>
        <a:uFillTx/>
        <a:latin typeface="+mn-lt"/>
        <a:ea typeface="+mn-ea"/>
        <a:cs typeface="+mn-cs"/>
        <a:sym typeface="Marker Fel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solidFill>
                <a:srgbClr val="4780AA"/>
              </a:solidFill>
              <a:prstDash val="solid"/>
              <a:miter lim="400000"/>
            </a:ln>
          </a:left>
          <a:right>
            <a:ln w="12700" cap="flat">
              <a:solidFill>
                <a:srgbClr val="4780AA"/>
              </a:solidFill>
              <a:prstDash val="solid"/>
              <a:miter lim="400000"/>
            </a:ln>
          </a:right>
          <a:top>
            <a:ln w="12700" cap="flat">
              <a:solidFill>
                <a:srgbClr val="4780AA"/>
              </a:solidFill>
              <a:prstDash val="solid"/>
              <a:miter lim="400000"/>
            </a:ln>
          </a:top>
          <a:bottom>
            <a:ln w="12700" cap="flat">
              <a:solidFill>
                <a:srgbClr val="4780AA"/>
              </a:solidFill>
              <a:prstDash val="solid"/>
              <a:miter lim="400000"/>
            </a:ln>
          </a:bottom>
          <a:insideH>
            <a:ln w="12700" cap="flat">
              <a:solidFill>
                <a:srgbClr val="4780AA"/>
              </a:solidFill>
              <a:prstDash val="solid"/>
              <a:miter lim="400000"/>
            </a:ln>
          </a:insideH>
          <a:insideV>
            <a:ln w="12700" cap="flat">
              <a:solidFill>
                <a:srgbClr val="4780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B9C4C8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4780AA"/>
              </a:solidFill>
              <a:prstDash val="solid"/>
              <a:miter lim="400000"/>
            </a:ln>
          </a:left>
          <a:right>
            <a:ln w="12700" cap="flat">
              <a:solidFill>
                <a:srgbClr val="4780AA"/>
              </a:solidFill>
              <a:prstDash val="solid"/>
              <a:miter lim="400000"/>
            </a:ln>
          </a:right>
          <a:top>
            <a:ln w="12700" cap="flat">
              <a:solidFill>
                <a:srgbClr val="4780AA"/>
              </a:solidFill>
              <a:prstDash val="solid"/>
              <a:miter lim="400000"/>
            </a:ln>
          </a:top>
          <a:bottom>
            <a:ln w="12700" cap="flat">
              <a:solidFill>
                <a:srgbClr val="4780AA"/>
              </a:solidFill>
              <a:prstDash val="solid"/>
              <a:miter lim="400000"/>
            </a:ln>
          </a:bottom>
          <a:insideH>
            <a:ln w="12700" cap="flat">
              <a:solidFill>
                <a:srgbClr val="4780AA"/>
              </a:solidFill>
              <a:prstDash val="solid"/>
              <a:miter lim="400000"/>
            </a:ln>
          </a:insideH>
          <a:insideV>
            <a:ln w="12700" cap="flat">
              <a:solidFill>
                <a:srgbClr val="4780AA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313507"/>
              <a:satOff val="34334"/>
              <a:lumOff val="-8266"/>
              <a:alpha val="62000"/>
            </a:schemeClr>
          </a:solidFill>
        </a:fill>
      </a:tcStyle>
    </a:firstCol>
    <a:lastRow>
      <a:tcTxStyle b="off" i="off">
        <a:fontRef idx="minor">
          <a:srgbClr val="45A7DE"/>
        </a:fontRef>
        <a:srgbClr val="45A7DE"/>
      </a:tcTxStyle>
      <a:tcStyle>
        <a:tcBdr>
          <a:left>
            <a:ln w="12700" cap="flat">
              <a:solidFill>
                <a:srgbClr val="4780AA"/>
              </a:solidFill>
              <a:prstDash val="solid"/>
              <a:miter lim="400000"/>
            </a:ln>
          </a:left>
          <a:right>
            <a:ln w="12700" cap="flat">
              <a:solidFill>
                <a:srgbClr val="4780AA"/>
              </a:solidFill>
              <a:prstDash val="solid"/>
              <a:miter lim="400000"/>
            </a:ln>
          </a:right>
          <a:top>
            <a:ln w="25400" cap="flat">
              <a:solidFill>
                <a:srgbClr val="4780AA"/>
              </a:solidFill>
              <a:prstDash val="solid"/>
              <a:miter lim="400000"/>
            </a:ln>
          </a:top>
          <a:bottom>
            <a:ln w="12700" cap="flat">
              <a:solidFill>
                <a:srgbClr val="4780AA"/>
              </a:solidFill>
              <a:prstDash val="solid"/>
              <a:miter lim="400000"/>
            </a:ln>
          </a:bottom>
          <a:insideH>
            <a:ln w="12700" cap="flat">
              <a:solidFill>
                <a:srgbClr val="4780AA"/>
              </a:solidFill>
              <a:prstDash val="solid"/>
              <a:miter lim="400000"/>
            </a:ln>
          </a:insideH>
          <a:insideV>
            <a:ln w="12700" cap="flat">
              <a:solidFill>
                <a:srgbClr val="4780AA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4780AA"/>
              </a:solidFill>
              <a:prstDash val="solid"/>
              <a:miter lim="400000"/>
            </a:ln>
          </a:left>
          <a:right>
            <a:ln w="12700" cap="flat">
              <a:solidFill>
                <a:srgbClr val="4780AA"/>
              </a:solidFill>
              <a:prstDash val="solid"/>
              <a:miter lim="400000"/>
            </a:ln>
          </a:right>
          <a:top>
            <a:ln w="12700" cap="flat">
              <a:solidFill>
                <a:srgbClr val="4780AA"/>
              </a:solidFill>
              <a:prstDash val="solid"/>
              <a:miter lim="400000"/>
            </a:ln>
          </a:top>
          <a:bottom>
            <a:ln w="12700" cap="flat">
              <a:solidFill>
                <a:srgbClr val="4780AA"/>
              </a:solidFill>
              <a:prstDash val="solid"/>
              <a:miter lim="400000"/>
            </a:ln>
          </a:bottom>
          <a:insideH>
            <a:ln w="12700" cap="flat">
              <a:solidFill>
                <a:srgbClr val="4780AA"/>
              </a:solidFill>
              <a:prstDash val="solid"/>
              <a:miter lim="400000"/>
            </a:ln>
          </a:insideH>
          <a:insideV>
            <a:ln w="12700" cap="flat">
              <a:solidFill>
                <a:srgbClr val="4780AA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313507"/>
              <a:satOff val="34334"/>
              <a:lumOff val="-8266"/>
              <a:alpha val="62000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1">
              <a:hueOff val="-313507"/>
              <a:satOff val="34334"/>
              <a:lumOff val="-8266"/>
              <a:alpha val="10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254308"/>
              <a:satOff val="57261"/>
              <a:lumOff val="12765"/>
              <a:alpha val="62000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37185"/>
              <a:satOff val="27043"/>
              <a:lumOff val="-11337"/>
              <a:alpha val="80000"/>
            </a:scheme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37185"/>
              <a:satOff val="27043"/>
              <a:lumOff val="-11337"/>
              <a:alpha val="80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4C4C4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BABABA">
              <a:alpha val="70000"/>
            </a:srgbClr>
          </a:solidFill>
        </a:fill>
      </a:tcStyle>
    </a:firstCol>
    <a:lastRow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4B4B4B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-739060"/>
              <a:satOff val="51948"/>
              <a:lumOff val="-8454"/>
              <a:alpha val="62000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58585"/>
              </a:solidFill>
              <a:prstDash val="solid"/>
              <a:miter lim="400000"/>
            </a:ln>
          </a:top>
          <a:bottom>
            <a:ln w="12700" cap="flat">
              <a:solidFill>
                <a:srgbClr val="858585"/>
              </a:solidFill>
              <a:prstDash val="solid"/>
              <a:miter lim="400000"/>
            </a:ln>
          </a:bottom>
          <a:insideH>
            <a:ln w="12700" cap="flat">
              <a:solidFill>
                <a:srgbClr val="8585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wholeTbl>
    <a:band2H>
      <a:tcTxStyle b="def" i="def"/>
      <a:tcStyle>
        <a:tcBdr/>
        <a:fill>
          <a:solidFill>
            <a:srgbClr val="D5CBC0">
              <a:alpha val="39000"/>
            </a:srgbClr>
          </a:solidFill>
        </a:fill>
      </a:tcStyle>
    </a:band2H>
    <a:firstCo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solidFill>
                <a:srgbClr val="868685"/>
              </a:solidFill>
              <a:prstDash val="solid"/>
              <a:miter lim="400000"/>
            </a:ln>
          </a:left>
          <a:right>
            <a:ln w="12700" cap="flat">
              <a:solidFill>
                <a:srgbClr val="868685"/>
              </a:solidFill>
              <a:prstDash val="solid"/>
              <a:miter lim="400000"/>
            </a:ln>
          </a:right>
          <a:top>
            <a:ln w="12700" cap="flat">
              <a:solidFill>
                <a:srgbClr val="858585"/>
              </a:solidFill>
              <a:prstDash val="solid"/>
              <a:miter lim="400000"/>
            </a:ln>
          </a:top>
          <a:bottom>
            <a:ln w="12700" cap="flat">
              <a:solidFill>
                <a:srgbClr val="858585"/>
              </a:solidFill>
              <a:prstDash val="solid"/>
              <a:miter lim="400000"/>
            </a:ln>
          </a:bottom>
          <a:insideH>
            <a:ln w="12700" cap="flat">
              <a:solidFill>
                <a:srgbClr val="8585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A3C00"/>
              </a:solidFill>
              <a:prstDash val="solid"/>
              <a:miter lim="400000"/>
            </a:ln>
          </a:top>
          <a:bottom>
            <a:ln w="12700" cap="flat">
              <a:solidFill>
                <a:srgbClr val="9A3C00"/>
              </a:solidFill>
              <a:prstDash val="solid"/>
              <a:miter lim="400000"/>
            </a:ln>
          </a:bottom>
          <a:insideH>
            <a:ln w="12700" cap="flat">
              <a:solidFill>
                <a:srgbClr val="9A3C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E5F00">
              <a:alpha val="8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A3C00"/>
              </a:solidFill>
              <a:prstDash val="solid"/>
              <a:miter lim="400000"/>
            </a:ln>
          </a:top>
          <a:bottom>
            <a:ln w="12700" cap="flat">
              <a:solidFill>
                <a:srgbClr val="9A3C00"/>
              </a:solidFill>
              <a:prstDash val="solid"/>
              <a:miter lim="400000"/>
            </a:ln>
          </a:bottom>
          <a:insideH>
            <a:ln w="12700" cap="flat">
              <a:solidFill>
                <a:srgbClr val="9A3C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E5F00">
              <a:alpha val="80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685948">
              <a:alpha val="1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160F02">
                  <a:alpha val="7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160F02">
                  <a:alpha val="70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160F02">
                  <a:alpha val="70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160F02">
                  <a:alpha val="70000"/>
                </a:srgbClr>
              </a:solidFill>
              <a:prstDash val="solid"/>
              <a:miter lim="400000"/>
            </a:ln>
          </a:insideV>
        </a:tcBdr>
        <a:fill>
          <a:solidFill>
            <a:srgbClr val="685948">
              <a:alpha val="62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V>
        </a:tcBdr>
        <a:fill>
          <a:solidFill>
            <a:srgbClr val="000000">
              <a:alpha val="7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685948">
                  <a:alpha val="62000"/>
                </a:srgbClr>
              </a:solidFill>
              <a:prstDash val="solid"/>
              <a:miter lim="400000"/>
            </a:ln>
          </a:insideV>
        </a:tcBdr>
        <a:fill>
          <a:solidFill>
            <a:srgbClr val="000000">
              <a:alpha val="7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858585"/>
        </a:fontRef>
        <a:srgbClr val="858585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wholeTbl>
    <a:band2H>
      <a:tcTxStyle b="def" i="def"/>
      <a:tcStyle>
        <a:tcBdr/>
        <a:fill>
          <a:solidFill>
            <a:srgbClr val="FEFEE0">
              <a:alpha val="55000"/>
            </a:srgbClr>
          </a:solidFill>
        </a:fill>
      </a:tcStyle>
    </a:band2H>
    <a:firstCol>
      <a:tcTxStyle b="off" i="off">
        <a:fontRef idx="minor">
          <a:srgbClr val="45A7DE"/>
        </a:fontRef>
        <a:srgbClr val="45A7DE"/>
      </a:tcTxStyle>
      <a:tcStyle>
        <a:tcBdr>
          <a:left>
            <a:ln w="12700" cap="flat">
              <a:noFill/>
              <a:miter lim="400000"/>
            </a:ln>
          </a:left>
          <a:right>
            <a:ln w="31750" cap="flat">
              <a:solidFill>
                <a:schemeClr val="accent5">
                  <a:hueOff val="61010"/>
                  <a:satOff val="20460"/>
                  <a:lumOff val="-2197"/>
                  <a:alpha val="62000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firstCol>
    <a:lastRow>
      <a:tcTxStyle b="off" i="off">
        <a:fontRef idx="minor">
          <a:srgbClr val="45A7DE"/>
        </a:fontRef>
        <a:srgbClr val="45A7D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lastRow>
    <a:firstRow>
      <a:tcTxStyle b="off" i="off">
        <a:fontRef idx="minor">
          <a:srgbClr val="45A7DE"/>
        </a:fontRef>
        <a:srgbClr val="45A7D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-313507"/>
                  <a:satOff val="34334"/>
                  <a:lumOff val="-8266"/>
                  <a:alpha val="62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>
              <a:alpha val="50000"/>
            </a:srgb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5" name="Shape 13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917700"/>
            <a:ext cx="10464800" cy="2794000"/>
          </a:xfrm>
          <a:prstGeom prst="rect">
            <a:avLst/>
          </a:prstGeom>
        </p:spPr>
        <p:txBody>
          <a:bodyPr anchor="b"/>
          <a:lstStyle>
            <a:lvl1pPr>
              <a:defRPr sz="9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16500"/>
            <a:ext cx="10464800" cy="1270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0" algn="ctr">
              <a:spcBef>
                <a:spcPts val="0"/>
              </a:spcBef>
              <a:buSzTx/>
              <a:buNone/>
              <a:defRPr sz="4000"/>
            </a:lvl2pPr>
            <a:lvl3pPr marL="0" indent="0" algn="ctr">
              <a:spcBef>
                <a:spcPts val="0"/>
              </a:spcBef>
              <a:buSzTx/>
              <a:buNone/>
              <a:defRPr sz="4000"/>
            </a:lvl3pPr>
            <a:lvl4pPr marL="0" indent="0" algn="ctr">
              <a:spcBef>
                <a:spcPts val="0"/>
              </a:spcBef>
              <a:buSzTx/>
              <a:buNone/>
              <a:defRPr sz="4000"/>
            </a:lvl4pPr>
            <a:lvl5pPr marL="0" indent="0" algn="ctr">
              <a:spcBef>
                <a:spcPts val="0"/>
              </a:spcBef>
              <a:buSzTx/>
              <a:buNone/>
              <a:defRPr sz="4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 anchor="b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lose-up of a monarch caterpillar on leaf"/>
          <p:cNvSpPr/>
          <p:nvPr>
            <p:ph type="pic" idx="21"/>
          </p:nvPr>
        </p:nvSpPr>
        <p:spPr>
          <a:xfrm rot="21600000">
            <a:off x="3607274" y="-1552244"/>
            <a:ext cx="10164705" cy="10164677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2" name="Portrait photo of a butterfly on a green leaf"/>
          <p:cNvSpPr/>
          <p:nvPr>
            <p:ph type="pic" idx="22"/>
          </p:nvPr>
        </p:nvSpPr>
        <p:spPr>
          <a:xfrm rot="21600000">
            <a:off x="5129370" y="3826892"/>
            <a:ext cx="9821627" cy="56769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Portrait photo of three children out in nature inspecting the contents of a jar"/>
          <p:cNvSpPr/>
          <p:nvPr>
            <p:ph type="pic" idx="23"/>
          </p:nvPr>
        </p:nvSpPr>
        <p:spPr>
          <a:xfrm>
            <a:off x="266700" y="482600"/>
            <a:ext cx="6502400" cy="86741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“Type a quote here.”"/>
          <p:cNvSpPr txBox="1"/>
          <p:nvPr>
            <p:ph type="body" sz="quarter" idx="21"/>
          </p:nvPr>
        </p:nvSpPr>
        <p:spPr>
          <a:xfrm>
            <a:off x="1270000" y="4279900"/>
            <a:ext cx="10464800" cy="6604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000">
                <a:solidFill>
                  <a:srgbClr val="45A7DE"/>
                </a:solidFill>
              </a:defRPr>
            </a:lvl1pPr>
          </a:lstStyle>
          <a:p>
            <a:pPr/>
            <a:r>
              <a:t>“Type a quote here.”</a:t>
            </a:r>
          </a:p>
        </p:txBody>
      </p:sp>
      <p:sp>
        <p:nvSpPr>
          <p:cNvPr id="112" name="–Johnny Appleseed"/>
          <p:cNvSpPr txBox="1"/>
          <p:nvPr>
            <p:ph type="body" sz="quarter" idx="22"/>
          </p:nvPr>
        </p:nvSpPr>
        <p:spPr>
          <a:xfrm>
            <a:off x="1270000" y="6362700"/>
            <a:ext cx="10464800" cy="596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1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ortrait photo of a butterfly on a green leaf"/>
          <p:cNvSpPr/>
          <p:nvPr>
            <p:ph type="pic" idx="21"/>
          </p:nvPr>
        </p:nvSpPr>
        <p:spPr>
          <a:xfrm>
            <a:off x="-3464244" y="-635000"/>
            <a:ext cx="19367501" cy="1119441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2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ortrait photo of a butterfly on a green leaf"/>
          <p:cNvSpPr/>
          <p:nvPr>
            <p:ph type="pic" idx="21"/>
          </p:nvPr>
        </p:nvSpPr>
        <p:spPr>
          <a:xfrm>
            <a:off x="1251740" y="186575"/>
            <a:ext cx="11733220" cy="67818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604000"/>
            <a:ext cx="10464800" cy="1651000"/>
          </a:xfrm>
          <a:prstGeom prst="rect">
            <a:avLst/>
          </a:prstGeom>
        </p:spPr>
        <p:txBody>
          <a:bodyPr anchor="b"/>
          <a:lstStyle>
            <a:lvl1pPr>
              <a:defRPr sz="9500"/>
            </a:lvl1pPr>
          </a:lstStyle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331200"/>
            <a:ext cx="10464800" cy="1270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0" algn="ctr">
              <a:spcBef>
                <a:spcPts val="0"/>
              </a:spcBef>
              <a:buSzTx/>
              <a:buNone/>
              <a:defRPr sz="4000"/>
            </a:lvl2pPr>
            <a:lvl3pPr marL="0" indent="0" algn="ctr">
              <a:spcBef>
                <a:spcPts val="0"/>
              </a:spcBef>
              <a:buSzTx/>
              <a:buNone/>
              <a:defRPr sz="4000"/>
            </a:lvl3pPr>
            <a:lvl4pPr marL="0" indent="0" algn="ctr">
              <a:spcBef>
                <a:spcPts val="0"/>
              </a:spcBef>
              <a:buSzTx/>
              <a:buNone/>
              <a:defRPr sz="4000"/>
            </a:lvl4pPr>
            <a:lvl5pPr marL="0" indent="0" algn="ctr">
              <a:spcBef>
                <a:spcPts val="0"/>
              </a:spcBef>
              <a:buSzTx/>
              <a:buNone/>
              <a:defRPr sz="4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2844800"/>
            <a:ext cx="10464800" cy="4064000"/>
          </a:xfrm>
          <a:prstGeom prst="rect">
            <a:avLst/>
          </a:prstGeom>
        </p:spPr>
        <p:txBody>
          <a:bodyPr/>
          <a:lstStyle>
            <a:lvl1pPr>
              <a:defRPr sz="9500"/>
            </a:lvl1pPr>
          </a:lstStyle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ortrait photo of a butterfly on a green leaf"/>
          <p:cNvSpPr/>
          <p:nvPr>
            <p:ph type="pic" idx="21"/>
          </p:nvPr>
        </p:nvSpPr>
        <p:spPr>
          <a:xfrm>
            <a:off x="3537608" y="526453"/>
            <a:ext cx="14699482" cy="84963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381000" y="1409700"/>
            <a:ext cx="58674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381000" y="4787900"/>
            <a:ext cx="5867400" cy="3721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0" algn="ctr">
              <a:spcBef>
                <a:spcPts val="0"/>
              </a:spcBef>
              <a:buSzTx/>
              <a:buNone/>
              <a:defRPr sz="4000"/>
            </a:lvl2pPr>
            <a:lvl3pPr marL="0" indent="0" algn="ctr">
              <a:spcBef>
                <a:spcPts val="0"/>
              </a:spcBef>
              <a:buSzTx/>
              <a:buNone/>
              <a:defRPr sz="4000"/>
            </a:lvl3pPr>
            <a:lvl4pPr marL="0" indent="0" algn="ctr">
              <a:spcBef>
                <a:spcPts val="0"/>
              </a:spcBef>
              <a:buSzTx/>
              <a:buNone/>
              <a:defRPr sz="4000"/>
            </a:lvl4pPr>
            <a:lvl5pPr marL="0" indent="0" algn="ctr">
              <a:spcBef>
                <a:spcPts val="0"/>
              </a:spcBef>
              <a:buSzTx/>
              <a:buNone/>
              <a:defRPr sz="4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ortrait photo of a butterfly on a green leaf"/>
          <p:cNvSpPr/>
          <p:nvPr>
            <p:ph type="pic" idx="21"/>
          </p:nvPr>
        </p:nvSpPr>
        <p:spPr>
          <a:xfrm>
            <a:off x="4885059" y="2174011"/>
            <a:ext cx="11381663" cy="65786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270000" y="2768600"/>
            <a:ext cx="5461000" cy="5715000"/>
          </a:xfrm>
          <a:prstGeom prst="rect">
            <a:avLst/>
          </a:prstGeom>
        </p:spPr>
        <p:txBody>
          <a:bodyPr/>
          <a:lstStyle>
            <a:lvl1pPr marL="4445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1pPr>
            <a:lvl2pPr marL="8890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2pPr>
            <a:lvl3pPr marL="13335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3pPr>
            <a:lvl4pPr marL="17780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4pPr>
            <a:lvl5pPr marL="22225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6" name="Body Level One…"/>
          <p:cNvSpPr txBox="1"/>
          <p:nvPr>
            <p:ph type="body" sz="half" idx="1"/>
          </p:nvPr>
        </p:nvSpPr>
        <p:spPr>
          <a:xfrm>
            <a:off x="1270000" y="2768600"/>
            <a:ext cx="5461000" cy="5715000"/>
          </a:xfrm>
          <a:prstGeom prst="rect">
            <a:avLst/>
          </a:prstGeom>
        </p:spPr>
        <p:txBody>
          <a:bodyPr/>
          <a:lstStyle>
            <a:lvl1pPr marL="4445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1pPr>
            <a:lvl2pPr marL="8890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2pPr>
            <a:lvl3pPr marL="13335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3pPr>
            <a:lvl4pPr marL="17780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4pPr>
            <a:lvl5pPr marL="22225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5" name="Body Level One…"/>
          <p:cNvSpPr txBox="1"/>
          <p:nvPr>
            <p:ph type="body" sz="half" idx="1"/>
          </p:nvPr>
        </p:nvSpPr>
        <p:spPr>
          <a:xfrm>
            <a:off x="1270000" y="2768600"/>
            <a:ext cx="5461000" cy="5715000"/>
          </a:xfrm>
          <a:prstGeom prst="rect">
            <a:avLst/>
          </a:prstGeom>
        </p:spPr>
        <p:txBody>
          <a:bodyPr/>
          <a:lstStyle>
            <a:lvl1pPr marL="4445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1pPr>
            <a:lvl2pPr marL="8890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2pPr>
            <a:lvl3pPr marL="13335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3pPr>
            <a:lvl4pPr marL="17780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4pPr>
            <a:lvl5pPr marL="2222500" indent="-444500">
              <a:spcBef>
                <a:spcPts val="3800"/>
              </a:spcBef>
              <a:buSzPct val="50000"/>
              <a:buBlip>
                <a:blip r:embed="rId2"/>
              </a:buBlip>
              <a:defRPr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11903" y="9271000"/>
            <a:ext cx="374905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spcBef>
                <a:spcPts val="0"/>
              </a:spcBef>
              <a:defRPr sz="1800">
                <a:solidFill>
                  <a:srgbClr val="868686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  <p:sldLayoutId id="2147483662" r:id="rId17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45A7DE"/>
          </a:solidFill>
          <a:uFillTx/>
          <a:latin typeface="+mn-lt"/>
          <a:ea typeface="+mn-ea"/>
          <a:cs typeface="+mn-cs"/>
          <a:sym typeface="Marker Felt"/>
        </a:defRPr>
      </a:lvl9pPr>
    </p:titleStyle>
    <p:bodyStyle>
      <a:lvl1pPr marL="635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3"/>
        </a:buBlip>
        <a:tabLst/>
        <a:defRPr b="0" baseline="0" cap="none" i="0" spc="0" strike="noStrike" sz="4600" u="none"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1pPr>
      <a:lvl2pPr marL="1270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3"/>
        </a:buBlip>
        <a:tabLst/>
        <a:defRPr b="0" baseline="0" cap="none" i="0" spc="0" strike="noStrike" sz="4600" u="none"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2pPr>
      <a:lvl3pPr marL="1905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3"/>
        </a:buBlip>
        <a:tabLst/>
        <a:defRPr b="0" baseline="0" cap="none" i="0" spc="0" strike="noStrike" sz="4600" u="none"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3pPr>
      <a:lvl4pPr marL="2540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3"/>
        </a:buBlip>
        <a:tabLst/>
        <a:defRPr b="0" baseline="0" cap="none" i="0" spc="0" strike="noStrike" sz="4600" u="none"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4pPr>
      <a:lvl5pPr marL="3175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3"/>
        </a:buBlip>
        <a:tabLst/>
        <a:defRPr b="0" baseline="0" cap="none" i="0" spc="0" strike="noStrike" sz="4600" u="none"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5pPr>
      <a:lvl6pPr marL="3810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3"/>
        </a:buBlip>
        <a:tabLst/>
        <a:defRPr b="0" baseline="0" cap="none" i="0" spc="0" strike="noStrike" sz="4600" u="none"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6pPr>
      <a:lvl7pPr marL="4445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3"/>
        </a:buBlip>
        <a:tabLst/>
        <a:defRPr b="0" baseline="0" cap="none" i="0" spc="0" strike="noStrike" sz="4600" u="none"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7pPr>
      <a:lvl8pPr marL="5080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3"/>
        </a:buBlip>
        <a:tabLst/>
        <a:defRPr b="0" baseline="0" cap="none" i="0" spc="0" strike="noStrike" sz="4600" u="none"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8pPr>
      <a:lvl9pPr marL="5715000" marR="0" indent="-635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47000"/>
        <a:buFontTx/>
        <a:buBlip>
          <a:blip r:embed="rId3"/>
        </a:buBlip>
        <a:tabLst/>
        <a:defRPr b="0" baseline="0" cap="none" i="0" spc="0" strike="noStrike" sz="4600" u="none">
          <a:solidFill>
            <a:srgbClr val="858585"/>
          </a:solidFill>
          <a:uFillTx/>
          <a:latin typeface="+mn-lt"/>
          <a:ea typeface="+mn-ea"/>
          <a:cs typeface="+mn-cs"/>
          <a:sym typeface="Marker Fel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Marker Fel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9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Quiz 3.1-3.4 HW 3.6 &amp; 3.7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Quiz 3.1-3.4</a:t>
            </a:r>
            <a:br/>
            <a:r>
              <a:t>HW 3.6 &amp; 3.7</a:t>
            </a:r>
          </a:p>
        </p:txBody>
      </p:sp>
      <p:sp>
        <p:nvSpPr>
          <p:cNvPr id="138" name="Answers to the difficult/tricky ones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Answers to the difficult/tricky ones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3.7 #2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3.7 #20</a:t>
            </a:r>
          </a:p>
        </p:txBody>
      </p:sp>
      <p:pic>
        <p:nvPicPr>
          <p:cNvPr id="167" name="Screenshot 2024-09-26 at 6.09.03 AM.png" descr="Screenshot 2024-09-26 at 6.09.03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6150" y="2464066"/>
            <a:ext cx="11112501" cy="3035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Quiz #5, 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Quiz #5, 6</a:t>
            </a:r>
          </a:p>
        </p:txBody>
      </p:sp>
      <p:pic>
        <p:nvPicPr>
          <p:cNvPr id="141" name="Screenshot 2024-09-26 at 6.48.52 AM.png" descr="Screenshot 2024-09-26 at 6.48.52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4262" y="2521800"/>
            <a:ext cx="7899401" cy="2552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Screenshot 2024-09-26 at 6.49.09 AM.png" descr="Screenshot 2024-09-26 at 6.49.09 A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3757" y="5407055"/>
            <a:ext cx="7747001" cy="2501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Quiz # 1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Quiz # 16</a:t>
            </a:r>
          </a:p>
        </p:txBody>
      </p:sp>
      <p:pic>
        <p:nvPicPr>
          <p:cNvPr id="145" name="Screenshot 2024-09-26 at 6.49.35 AM.png" descr="Screenshot 2024-09-26 at 6.49.35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6286" y="2431012"/>
            <a:ext cx="7543801" cy="3771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3.6 #15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3.6 #15</a:t>
            </a:r>
          </a:p>
        </p:txBody>
      </p:sp>
      <p:pic>
        <p:nvPicPr>
          <p:cNvPr id="148" name="Screenshot 2024-09-26 at 6.27.30 AM.png" descr="Screenshot 2024-09-26 at 6.27.30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8241" y="2035496"/>
            <a:ext cx="6350001" cy="1866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3.6 #1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3.6 #16</a:t>
            </a:r>
          </a:p>
        </p:txBody>
      </p:sp>
      <p:pic>
        <p:nvPicPr>
          <p:cNvPr id="151" name="Screenshot 2024-09-26 at 6.28.27 AM.png" descr="Screenshot 2024-09-26 at 6.28.27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7749" y="1893913"/>
            <a:ext cx="5905501" cy="228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3.6 # 1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3.6 # 19</a:t>
            </a:r>
          </a:p>
        </p:txBody>
      </p:sp>
      <p:pic>
        <p:nvPicPr>
          <p:cNvPr id="154" name="Screenshot 2024-09-26 at 6.35.04 AM.png" descr="Screenshot 2024-09-26 at 6.35.04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1222" y="2142423"/>
            <a:ext cx="6858001" cy="2387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3.6 #2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3.6 #20</a:t>
            </a:r>
          </a:p>
        </p:txBody>
      </p:sp>
      <p:pic>
        <p:nvPicPr>
          <p:cNvPr id="157" name="Screenshot 2024-09-26 at 6.29.03 AM.png" descr="Screenshot 2024-09-26 at 6.29.03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1554" y="3030816"/>
            <a:ext cx="6781801" cy="1803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3.7 #9"/>
          <p:cNvSpPr txBox="1"/>
          <p:nvPr/>
        </p:nvSpPr>
        <p:spPr>
          <a:xfrm>
            <a:off x="2865351" y="1283414"/>
            <a:ext cx="1789787" cy="73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3.7 #9 </a:t>
            </a:r>
          </a:p>
        </p:txBody>
      </p:sp>
      <p:pic>
        <p:nvPicPr>
          <p:cNvPr id="160" name="Screenshot 2024-09-26 at 6.06.01 AM.png" descr="Screenshot 2024-09-26 at 6.06.01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0777" y="2574087"/>
            <a:ext cx="4470401" cy="4838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3.7 #17"/>
          <p:cNvSpPr txBox="1"/>
          <p:nvPr/>
        </p:nvSpPr>
        <p:spPr>
          <a:xfrm>
            <a:off x="1873017" y="1074501"/>
            <a:ext cx="1908963" cy="73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3.7 #17</a:t>
            </a:r>
          </a:p>
        </p:txBody>
      </p:sp>
      <p:pic>
        <p:nvPicPr>
          <p:cNvPr id="163" name="Screenshot 2024-09-26 at 6.09.36 AM.png" descr="Screenshot 2024-09-26 at 6.09.36 A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879" y="1832512"/>
            <a:ext cx="11518901" cy="3924301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Let's use your SLOPE program and  some Graphing /Table features of your TI-84"/>
          <p:cNvSpPr txBox="1"/>
          <p:nvPr/>
        </p:nvSpPr>
        <p:spPr>
          <a:xfrm>
            <a:off x="1270698" y="6479346"/>
            <a:ext cx="10463404" cy="254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Let's use your SLOPE program and </a:t>
            </a:r>
            <a:br/>
            <a:r>
              <a:t>some Graphing /Table features of your TI-84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GraphPaper">
  <a:themeElements>
    <a:clrScheme name="GraphPaper">
      <a:dk1>
        <a:srgbClr val="850048"/>
      </a:dk1>
      <a:lt1>
        <a:srgbClr val="858585"/>
      </a:lt1>
      <a:dk2>
        <a:srgbClr val="5A554C"/>
      </a:dk2>
      <a:lt2>
        <a:srgbClr val="D8D7D7"/>
      </a:lt2>
      <a:accent1>
        <a:srgbClr val="3E93D7"/>
      </a:accent1>
      <a:accent2>
        <a:srgbClr val="67AB3C"/>
      </a:accent2>
      <a:accent3>
        <a:srgbClr val="D5A530"/>
      </a:accent3>
      <a:accent4>
        <a:srgbClr val="E17B2E"/>
      </a:accent4>
      <a:accent5>
        <a:srgbClr val="CC487C"/>
      </a:accent5>
      <a:accent6>
        <a:srgbClr val="4D45AC"/>
      </a:accent6>
      <a:hlink>
        <a:srgbClr val="0000FF"/>
      </a:hlink>
      <a:folHlink>
        <a:srgbClr val="FF00FF"/>
      </a:folHlink>
    </a:clrScheme>
    <a:fontScheme name="GraphPaper">
      <a:majorFont>
        <a:latin typeface="Marker Felt"/>
        <a:ea typeface="Marker Felt"/>
        <a:cs typeface="Marker Felt"/>
      </a:majorFont>
      <a:minorFont>
        <a:latin typeface="Marker Felt"/>
        <a:ea typeface="Marker Felt"/>
        <a:cs typeface="Marker Felt"/>
      </a:minorFont>
    </a:fontScheme>
    <a:fmtScheme name="GraphPap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313507"/>
            <a:satOff val="34334"/>
            <a:lumOff val="-8266"/>
            <a:alpha val="62000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Marker Fel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5B1D4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42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600" u="none" kumimoji="0" normalizeH="0">
            <a:ln>
              <a:noFill/>
            </a:ln>
            <a:solidFill>
              <a:srgbClr val="858585"/>
            </a:solidFill>
            <a:effectLst/>
            <a:uFillTx/>
            <a:latin typeface="+mn-lt"/>
            <a:ea typeface="+mn-ea"/>
            <a:cs typeface="+mn-cs"/>
            <a:sym typeface="Marker Fel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phPaper">
  <a:themeElements>
    <a:clrScheme name="GraphPaper">
      <a:dk1>
        <a:srgbClr val="000000"/>
      </a:dk1>
      <a:lt1>
        <a:srgbClr val="FFFFFF"/>
      </a:lt1>
      <a:dk2>
        <a:srgbClr val="5A554C"/>
      </a:dk2>
      <a:lt2>
        <a:srgbClr val="D8D7D7"/>
      </a:lt2>
      <a:accent1>
        <a:srgbClr val="3E93D7"/>
      </a:accent1>
      <a:accent2>
        <a:srgbClr val="67AB3C"/>
      </a:accent2>
      <a:accent3>
        <a:srgbClr val="D5A530"/>
      </a:accent3>
      <a:accent4>
        <a:srgbClr val="E17B2E"/>
      </a:accent4>
      <a:accent5>
        <a:srgbClr val="CC487C"/>
      </a:accent5>
      <a:accent6>
        <a:srgbClr val="4D45AC"/>
      </a:accent6>
      <a:hlink>
        <a:srgbClr val="0000FF"/>
      </a:hlink>
      <a:folHlink>
        <a:srgbClr val="FF00FF"/>
      </a:folHlink>
    </a:clrScheme>
    <a:fontScheme name="GraphPaper">
      <a:majorFont>
        <a:latin typeface="Marker Felt"/>
        <a:ea typeface="Marker Felt"/>
        <a:cs typeface="Marker Felt"/>
      </a:majorFont>
      <a:minorFont>
        <a:latin typeface="Marker Felt"/>
        <a:ea typeface="Marker Felt"/>
        <a:cs typeface="Marker Felt"/>
      </a:minorFont>
    </a:fontScheme>
    <a:fmtScheme name="GraphPap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313507"/>
            <a:satOff val="34334"/>
            <a:lumOff val="-8266"/>
            <a:alpha val="62000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Marker Fel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5B1D4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42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600" u="none" kumimoji="0" normalizeH="0">
            <a:ln>
              <a:noFill/>
            </a:ln>
            <a:solidFill>
              <a:srgbClr val="858585"/>
            </a:solidFill>
            <a:effectLst/>
            <a:uFillTx/>
            <a:latin typeface="+mn-lt"/>
            <a:ea typeface="+mn-ea"/>
            <a:cs typeface="+mn-cs"/>
            <a:sym typeface="Marker Fel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